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4" r:id="rId1"/>
  </p:sldMasterIdLst>
  <p:sldIdLst>
    <p:sldId id="256" r:id="rId2"/>
    <p:sldId id="257" r:id="rId3"/>
    <p:sldId id="263" r:id="rId4"/>
    <p:sldId id="259" r:id="rId5"/>
    <p:sldId id="264" r:id="rId6"/>
    <p:sldId id="265" r:id="rId7"/>
    <p:sldId id="268" r:id="rId8"/>
    <p:sldId id="260" r:id="rId9"/>
    <p:sldId id="266" r:id="rId10"/>
    <p:sldId id="261" r:id="rId11"/>
    <p:sldId id="262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F936"/>
    <a:srgbClr val="583C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2"/>
  </p:normalViewPr>
  <p:slideViewPr>
    <p:cSldViewPr snapToGrid="0" snapToObjects="1">
      <p:cViewPr varScale="1">
        <p:scale>
          <a:sx n="119" d="100"/>
          <a:sy n="119" d="100"/>
        </p:scale>
        <p:origin x="3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770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872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469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11049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6850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1111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4054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2596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243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998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952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471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45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608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009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105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181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3C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76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  <p:sldLayoutId id="2147483836" r:id="rId12"/>
    <p:sldLayoutId id="2147483837" r:id="rId13"/>
    <p:sldLayoutId id="2147483838" r:id="rId14"/>
    <p:sldLayoutId id="2147483839" r:id="rId15"/>
    <p:sldLayoutId id="2147483840" r:id="rId16"/>
    <p:sldLayoutId id="214748384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teckniec.github.io/ProjectOne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2189C3C-6AE9-004A-9F33-5BB146943C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42418" y="3754419"/>
            <a:ext cx="4324352" cy="1704492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Mia, Kory, Dillon, David, Anthony</a:t>
            </a:r>
          </a:p>
        </p:txBody>
      </p:sp>
    </p:spTree>
    <p:extLst>
      <p:ext uri="{BB962C8B-B14F-4D97-AF65-F5344CB8AC3E}">
        <p14:creationId xmlns:p14="http://schemas.microsoft.com/office/powerpoint/2010/main" val="156071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C3C02-6077-A240-8982-BB7A3068D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Demonstration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F37FE-5641-6C49-A150-0220DDAF9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4681" y="3076687"/>
            <a:ext cx="5382052" cy="271079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https://teckniec.github.io/</a:t>
            </a:r>
            <a:r>
              <a:rPr lang="en-US" dirty="0" err="1">
                <a:hlinkClick r:id="rId2"/>
              </a:rPr>
              <a:t>ProjectOne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58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3BEDD-63E0-744D-BE03-6BC61B66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Future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03EC1-C568-894E-9D1C-F7609083E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Storing users specified date on server, instead of </a:t>
            </a:r>
            <a:r>
              <a:rPr lang="en-US" dirty="0" err="1"/>
              <a:t>setTimeOut</a:t>
            </a:r>
            <a:endParaRPr lang="en-US" dirty="0"/>
          </a:p>
          <a:p>
            <a:pPr lvl="1"/>
            <a:r>
              <a:rPr lang="en-US" dirty="0"/>
              <a:t>With </a:t>
            </a:r>
            <a:r>
              <a:rPr lang="en-US" dirty="0" err="1"/>
              <a:t>setTimeOut</a:t>
            </a:r>
            <a:r>
              <a:rPr lang="en-US" dirty="0"/>
              <a:t>, closing browser erases all saved dates</a:t>
            </a:r>
          </a:p>
          <a:p>
            <a:r>
              <a:rPr lang="en-US" dirty="0"/>
              <a:t>User login</a:t>
            </a:r>
          </a:p>
          <a:p>
            <a:r>
              <a:rPr lang="en-US" dirty="0"/>
              <a:t>Send from personal number</a:t>
            </a:r>
          </a:p>
          <a:p>
            <a:r>
              <a:rPr lang="en-US" dirty="0"/>
              <a:t>Phone Integration</a:t>
            </a:r>
          </a:p>
          <a:p>
            <a:r>
              <a:rPr lang="en-US" dirty="0"/>
              <a:t>Charge Users</a:t>
            </a:r>
          </a:p>
        </p:txBody>
      </p:sp>
    </p:spTree>
    <p:extLst>
      <p:ext uri="{BB962C8B-B14F-4D97-AF65-F5344CB8AC3E}">
        <p14:creationId xmlns:p14="http://schemas.microsoft.com/office/powerpoint/2010/main" val="1904312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443B-B12A-5541-8E11-F9ED474C0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113" y="2518755"/>
            <a:ext cx="9905998" cy="1478570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604570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9B38C-E143-FD41-B9AD-3B9EC1CE5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EDF936"/>
                </a:solidFill>
              </a:rPr>
              <a:t>Concept and 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4B593-215B-B94B-BD6E-A4280FA75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69788"/>
            <a:ext cx="9905999" cy="35417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meaningful, personal way to communicate with people effortlessly</a:t>
            </a:r>
          </a:p>
          <a:p>
            <a:r>
              <a:rPr lang="en-US" dirty="0"/>
              <a:t>Put in the date once, and the app does the rest</a:t>
            </a:r>
          </a:p>
          <a:p>
            <a:r>
              <a:rPr lang="en-US" dirty="0"/>
              <a:t>Birthdays, anniversaries, graduation, etc.</a:t>
            </a:r>
          </a:p>
          <a:p>
            <a:r>
              <a:rPr lang="en-US" dirty="0"/>
              <a:t>People always forget important dates</a:t>
            </a:r>
          </a:p>
          <a:p>
            <a:r>
              <a:rPr lang="en-US" dirty="0"/>
              <a:t>Let your friends know you care</a:t>
            </a:r>
          </a:p>
          <a:p>
            <a:r>
              <a:rPr lang="en-US" dirty="0"/>
              <a:t>Reminders</a:t>
            </a:r>
          </a:p>
          <a:p>
            <a:r>
              <a:rPr lang="en-US" dirty="0"/>
              <a:t>Pranks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305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4433B-A58C-124E-949E-467C5A1F7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790" y="289908"/>
            <a:ext cx="9905998" cy="147857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The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5727A-DEF0-604D-8712-2D4F7DCD6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90"/>
            <a:ext cx="1642120" cy="225529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Mia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1773FA3-4C69-1048-8953-05368241D8F2}"/>
              </a:ext>
            </a:extLst>
          </p:cNvPr>
          <p:cNvSpPr txBox="1">
            <a:spLocks/>
          </p:cNvSpPr>
          <p:nvPr/>
        </p:nvSpPr>
        <p:spPr>
          <a:xfrm>
            <a:off x="3825093" y="2160590"/>
            <a:ext cx="1642120" cy="2255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David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2FE2772-74AD-CC4E-9C7B-CE988A920FBE}"/>
              </a:ext>
            </a:extLst>
          </p:cNvPr>
          <p:cNvSpPr txBox="1">
            <a:spLocks/>
          </p:cNvSpPr>
          <p:nvPr/>
        </p:nvSpPr>
        <p:spPr>
          <a:xfrm>
            <a:off x="7930621" y="2160590"/>
            <a:ext cx="1642120" cy="2255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Dillon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4536E68-805D-9D42-8C9C-85BACB089D00}"/>
              </a:ext>
            </a:extLst>
          </p:cNvPr>
          <p:cNvSpPr txBox="1">
            <a:spLocks/>
          </p:cNvSpPr>
          <p:nvPr/>
        </p:nvSpPr>
        <p:spPr>
          <a:xfrm>
            <a:off x="2162447" y="4248774"/>
            <a:ext cx="1642120" cy="2255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Kory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BCFB6D4-DE8B-714B-AB45-9AC73A6BDC12}"/>
              </a:ext>
            </a:extLst>
          </p:cNvPr>
          <p:cNvSpPr txBox="1">
            <a:spLocks/>
          </p:cNvSpPr>
          <p:nvPr/>
        </p:nvSpPr>
        <p:spPr>
          <a:xfrm>
            <a:off x="5987522" y="4248774"/>
            <a:ext cx="1642120" cy="2255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Anthony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79CC069-3F11-F141-8651-671D167EB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7083" y="2341875"/>
            <a:ext cx="1605769" cy="16621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FBAA4AB-9A4A-1940-B83F-A40B81EBC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505" y="2333245"/>
            <a:ext cx="1605769" cy="167074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A802BCC-A94A-7046-B551-D0CBC5C36D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6139" y="4479386"/>
            <a:ext cx="1597474" cy="16621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E453C27-C482-344C-928A-195618DAF6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3412" y="2341875"/>
            <a:ext cx="1600616" cy="168189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A3BD91A-4D85-AB46-BE6D-4290E6097A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3372" y="4513346"/>
            <a:ext cx="1530040" cy="16621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350811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607BA1-CF1B-7D4C-9817-3A6C11F2C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303" y="903643"/>
            <a:ext cx="3491565" cy="5629611"/>
          </a:xfrm>
          <a:prstGeom prst="rect">
            <a:avLst/>
          </a:prstGeom>
          <a:ln w="28575">
            <a:solidFill>
              <a:srgbClr val="EDF936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0B13B8-7674-0047-A493-5CF4E5D9522E}"/>
              </a:ext>
            </a:extLst>
          </p:cNvPr>
          <p:cNvSpPr txBox="1"/>
          <p:nvPr/>
        </p:nvSpPr>
        <p:spPr>
          <a:xfrm>
            <a:off x="4993416" y="86061"/>
            <a:ext cx="13293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FF00"/>
                </a:solidFill>
              </a:rPr>
              <a:t>DAY1</a:t>
            </a:r>
          </a:p>
        </p:txBody>
      </p:sp>
    </p:spTree>
    <p:extLst>
      <p:ext uri="{BB962C8B-B14F-4D97-AF65-F5344CB8AC3E}">
        <p14:creationId xmlns:p14="http://schemas.microsoft.com/office/powerpoint/2010/main" val="1421470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18115-8987-9447-B8AF-E2F6B02F4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170" y="0"/>
            <a:ext cx="6098483" cy="919731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Wire frame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A90CBF-2F40-6543-B2CC-488D805E60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1914" y="919731"/>
            <a:ext cx="8746920" cy="5610160"/>
          </a:xfrm>
          <a:ln w="28575">
            <a:solidFill>
              <a:srgbClr val="EDF936"/>
            </a:solidFill>
          </a:ln>
        </p:spPr>
      </p:pic>
    </p:spTree>
    <p:extLst>
      <p:ext uri="{BB962C8B-B14F-4D97-AF65-F5344CB8AC3E}">
        <p14:creationId xmlns:p14="http://schemas.microsoft.com/office/powerpoint/2010/main" val="458681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086CD-633E-8E47-9EFD-74F531B96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9718" y="86062"/>
            <a:ext cx="5712312" cy="1043492"/>
          </a:xfrm>
        </p:spPr>
        <p:txBody>
          <a:bodyPr/>
          <a:lstStyle/>
          <a:p>
            <a:pPr algn="ctr"/>
            <a:r>
              <a:rPr lang="en-US" dirty="0" err="1">
                <a:solidFill>
                  <a:srgbClr val="FFFF00"/>
                </a:solidFill>
              </a:rPr>
              <a:t>Ui</a:t>
            </a:r>
            <a:r>
              <a:rPr lang="en-US" dirty="0">
                <a:solidFill>
                  <a:srgbClr val="FFFF00"/>
                </a:solidFill>
              </a:rPr>
              <a:t> design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1E3D5-D66C-D042-89BB-38DDC5A63A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560" y="1570769"/>
            <a:ext cx="7033245" cy="4797758"/>
          </a:xfrm>
          <a:prstGeom prst="rect">
            <a:avLst/>
          </a:prstGeom>
          <a:ln w="28575">
            <a:solidFill>
              <a:srgbClr val="EDF936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D2C6A5-7F3D-6146-AB7E-491F930B5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933" y="1570769"/>
            <a:ext cx="4482855" cy="3035560"/>
          </a:xfrm>
          <a:prstGeom prst="rect">
            <a:avLst/>
          </a:prstGeom>
          <a:ln w="28575">
            <a:solidFill>
              <a:srgbClr val="EDF936"/>
            </a:solidFill>
          </a:ln>
        </p:spPr>
      </p:pic>
    </p:spTree>
    <p:extLst>
      <p:ext uri="{BB962C8B-B14F-4D97-AF65-F5344CB8AC3E}">
        <p14:creationId xmlns:p14="http://schemas.microsoft.com/office/powerpoint/2010/main" val="1421607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CD8470-84DC-A747-9C1B-7293F978D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828801"/>
            <a:ext cx="8508976" cy="4282524"/>
          </a:xfrm>
          <a:prstGeom prst="rect">
            <a:avLst/>
          </a:prstGeom>
          <a:ln>
            <a:solidFill>
              <a:srgbClr val="EDF936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B3F75C-2C7E-C14F-A45A-C05DEB3FE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0758" y="1828801"/>
            <a:ext cx="2450706" cy="4287118"/>
          </a:xfrm>
          <a:prstGeom prst="rect">
            <a:avLst/>
          </a:prstGeom>
          <a:ln>
            <a:solidFill>
              <a:srgbClr val="EDF936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D6BF9D2-D2FB-E749-B256-5B549E5BC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4868" y="311656"/>
            <a:ext cx="3904794" cy="893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771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1D124-5B3C-1F47-9E43-A038A1EEE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Tech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2C05B-1034-1549-A4D3-C32D719E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Twilio</a:t>
            </a:r>
          </a:p>
          <a:p>
            <a:r>
              <a:rPr lang="en-US" dirty="0"/>
              <a:t>Firebase</a:t>
            </a:r>
          </a:p>
          <a:p>
            <a:r>
              <a:rPr lang="en-US" dirty="0" err="1"/>
              <a:t>Moment.js</a:t>
            </a:r>
            <a:endParaRPr lang="en-US" dirty="0"/>
          </a:p>
          <a:p>
            <a:r>
              <a:rPr lang="en-US" dirty="0"/>
              <a:t>Bootstrap 4.0 </a:t>
            </a:r>
          </a:p>
          <a:p>
            <a:r>
              <a:rPr lang="en-US" dirty="0" err="1"/>
              <a:t>Adob</a:t>
            </a:r>
            <a:r>
              <a:rPr lang="en-US" dirty="0"/>
              <a:t> XD – UX / UI</a:t>
            </a:r>
          </a:p>
          <a:p>
            <a:r>
              <a:rPr lang="en-US" dirty="0"/>
              <a:t>Form validator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565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04E56-2E47-F047-95E2-5F90B2529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56595-2E54-8C46-A7FC-C4FC20AAF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Date / time picker</a:t>
            </a:r>
          </a:p>
          <a:p>
            <a:r>
              <a:rPr lang="en-US" dirty="0"/>
              <a:t>Connecting to Twilio API</a:t>
            </a:r>
          </a:p>
          <a:p>
            <a:r>
              <a:rPr lang="en-US" dirty="0"/>
              <a:t>Validator</a:t>
            </a:r>
          </a:p>
        </p:txBody>
      </p:sp>
    </p:spTree>
    <p:extLst>
      <p:ext uri="{BB962C8B-B14F-4D97-AF65-F5344CB8AC3E}">
        <p14:creationId xmlns:p14="http://schemas.microsoft.com/office/powerpoint/2010/main" val="26430320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{63ED2552-0A9C-8C47-8400-F8ECC4A71B39}tf10001121</Template>
  <TotalTime>845</TotalTime>
  <Words>139</Words>
  <Application>Microsoft Macintosh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Tw Cen MT</vt:lpstr>
      <vt:lpstr>Circuit</vt:lpstr>
      <vt:lpstr>PowerPoint Presentation</vt:lpstr>
      <vt:lpstr>Concept and Inspiration</vt:lpstr>
      <vt:lpstr>The team</vt:lpstr>
      <vt:lpstr>PowerPoint Presentation</vt:lpstr>
      <vt:lpstr>Wire frame</vt:lpstr>
      <vt:lpstr>Ui design </vt:lpstr>
      <vt:lpstr>PowerPoint Presentation</vt:lpstr>
      <vt:lpstr>Tech used</vt:lpstr>
      <vt:lpstr>Challenges</vt:lpstr>
      <vt:lpstr>Demonstration…</vt:lpstr>
      <vt:lpstr>Future Development</vt:lpstr>
      <vt:lpstr>Questions?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Mushy Pushy</dc:title>
  <dc:creator>Kory Skelton</dc:creator>
  <cp:lastModifiedBy>Mia Pak</cp:lastModifiedBy>
  <cp:revision>23</cp:revision>
  <dcterms:created xsi:type="dcterms:W3CDTF">2018-09-26T01:37:19Z</dcterms:created>
  <dcterms:modified xsi:type="dcterms:W3CDTF">2018-09-27T04:50:46Z</dcterms:modified>
</cp:coreProperties>
</file>

<file path=docProps/thumbnail.jpeg>
</file>